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77" r:id="rId4"/>
    <p:sldId id="274" r:id="rId5"/>
    <p:sldId id="263" r:id="rId6"/>
    <p:sldId id="276" r:id="rId7"/>
    <p:sldId id="275" r:id="rId8"/>
    <p:sldId id="269" r:id="rId9"/>
    <p:sldId id="260" r:id="rId10"/>
    <p:sldId id="271" r:id="rId11"/>
    <p:sldId id="272" r:id="rId12"/>
    <p:sldId id="261" r:id="rId13"/>
    <p:sldId id="273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r Start" id="{06355F03-F95A-47F2-8145-F22BF817DFA6}">
          <p14:sldIdLst>
            <p14:sldId id="256"/>
            <p14:sldId id="265"/>
            <p14:sldId id="277"/>
            <p14:sldId id="274"/>
          </p14:sldIdLst>
        </p14:section>
        <p14:section name="Erschaffung der Spielelemente" id="{7606CAA3-529A-4CED-8643-5644A2C965FB}">
          <p14:sldIdLst>
            <p14:sldId id="263"/>
            <p14:sldId id="276"/>
            <p14:sldId id="275"/>
            <p14:sldId id="269"/>
          </p14:sldIdLst>
        </p14:section>
        <p14:section name="Implementierung im Spiel" id="{835A1FB3-B123-4C27-B1B2-61011B08EE52}">
          <p14:sldIdLst>
            <p14:sldId id="260"/>
          </p14:sldIdLst>
        </p14:section>
        <p14:section name="Qualitätssicherung des Spieles" id="{6C0AEE13-60B2-4B8C-960D-993515510CBD}">
          <p14:sldIdLst>
            <p14:sldId id="271"/>
            <p14:sldId id="272"/>
          </p14:sldIdLst>
        </p14:section>
        <p14:section name="Projektabschluss" id="{FCC148FA-6DF3-4CD4-A8F6-3EF282208CF3}">
          <p14:sldIdLst>
            <p14:sldId id="26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28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21207-0E8E-4772-A539-604C3174D323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167C4-97FF-4D8B-A8F7-0B8C6916FB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39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167C4-97FF-4D8B-A8F7-0B8C6916FBE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167C4-97FF-4D8B-A8F7-0B8C6916FBE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92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B1770A-F2FF-42A0-A905-25692ECF6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A0AEA4-0B80-4791-961E-8090EA1B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FBD2DE-15C5-45E7-9965-6D34027C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5519C-E34C-49D3-BAF1-2C660E6F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613A74-B8AA-464C-94F8-3CA7E06C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66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2FCD3-518F-4B2F-B76E-C97E3CD7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8BE09B-D3F5-444A-9BE7-0CBACF1FE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327982-1469-4167-B0C3-1DDF0D90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49E1A-54FD-4EFD-A7BD-5DE67110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85321-DEE7-47C4-B03C-5379D79A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537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F1665E1-F0DE-4562-B2D1-1B626C0A1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E601F2-7D7B-4E1B-8913-CDD3B05F8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84126-0024-49EE-ADDB-7EAA4EE8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18BF16-B973-4065-8E40-3A2679C7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9AA58B-0EB0-47EC-9023-0096F3D3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24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D6AB9-5008-4CFD-825F-BF26A6DA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6E7D5-80D8-4672-85A8-1926DF2DA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01126-F529-4C6B-B5B3-AABA83A7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A13E3-8812-4719-99E4-95CBF619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722EA3-D1E8-44F9-9A80-000602C9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4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C1D3-11C5-46D0-AB05-85EFD9CF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36C730-F83E-4C44-BE4B-FFA9B9CE8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D36A19-5A77-4C0D-A259-F5BAD309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4B451C-DC35-4695-976D-7FD5232B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87144D-B447-48F3-AA2C-F3F32FF2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04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51776-F9BA-44EF-BCD0-3C4ACA32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B0FEF-D01F-41D9-A1C5-9E17C707E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0A48D6-64E4-4D39-A9FA-D5303FEF8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E18E8-D27F-48EA-AB04-95CFF00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990B52-58F9-4DE6-82E6-A3397C54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01B0B3-EBB3-4B14-8CA0-4555A060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9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FF3B-8959-4568-8082-AFAC3F42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C33328-FD07-446C-812B-6D35A7335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FEA24-821A-4EAC-AAE7-CDC3DBA1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49042C-B722-4A30-A71E-0424A89C9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63FBF6-D28A-441D-9E7A-9D4830415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2C4F64-AE1C-4F53-81E8-A6CE83D5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333A5B-63E4-4EB3-BBE5-56D4399A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64CB02-31D9-476D-8FC1-E4F7CAFF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20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F1F00-F65C-4732-8509-D5A65BD3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8473E5-F13A-4C79-9528-B70021DE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DE5A2A-C28E-4CCC-9B60-9CC85711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66E6B3-33D1-4B1C-8489-EC518899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70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D97446-6A1C-425C-A5B5-8A943B75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868ACD-F1EF-4D63-A27E-2D98FA8A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194E4E-A505-468E-BD69-5088E59F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98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CBDA6-880A-4F44-8DBC-DB87F7F5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6ADCE-7AC3-4E93-84C8-D60C043B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E848DF-FCD5-4920-B4E4-66638D3A5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D857FB-A40E-4B08-9B0A-E779BA37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7D03F-8D78-4C06-8824-0687496B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38FF69-DD88-430C-AA55-78D4AE99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0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8EA64-9AB9-4562-8C28-C3675BFF7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B7012D-86DB-406B-BD05-7DFC781B5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8AD09B-8CF7-421B-A09D-AC6E1A58A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BBB759-8C64-404E-AF84-05FD2347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D03E54-C6F3-4C66-8285-286EFCA8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F58D02-BFBE-4DC5-9289-C7B825B9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23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66E0FAE-FB3C-4AE6-BB8A-14579CB0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8F967-1991-43FE-A804-61C83F689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C4446A-11FD-4905-B757-92457EF50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AFFA-28E7-468B-A939-6F4DE1A1467B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5F8C00-5E1B-43C6-9691-91C5AF787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DDD47E-D34C-46DC-9A6D-106053FB4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EC6C0-945B-4BB4-AAD5-12DEFD9DB2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91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1405257-A9E2-4BAD-A204-907B3FE2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" y="0"/>
            <a:ext cx="12191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9C00470-8C82-4644-8724-57AB4C11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58A560-5375-4CBF-946B-FB0F26B0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6"/>
            <a:ext cx="10919042" cy="1099194"/>
          </a:xfr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Testentwurf und die Ergebnisse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28713F2-D28B-4939-B57D-9FD6EF7DF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940" y="1829445"/>
            <a:ext cx="3691269" cy="4708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E3F3FBA-B60A-4BB0-8F9A-DE9306848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05" y="1829445"/>
            <a:ext cx="6332976" cy="11878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781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98647C0-70C0-47A8-AE28-AC83162F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7C10790-41FE-45CA-8D33-27DC7824F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536" y="1486328"/>
            <a:ext cx="10903812" cy="1460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el 7">
            <a:extLst>
              <a:ext uri="{FF2B5EF4-FFF2-40B4-BE49-F238E27FC236}">
                <a16:creationId xmlns:a16="http://schemas.microsoft.com/office/drawing/2014/main" id="{A0FA2103-3629-45D6-B00E-1EACD9BCA840}"/>
              </a:ext>
            </a:extLst>
          </p:cNvPr>
          <p:cNvSpPr txBox="1">
            <a:spLocks/>
          </p:cNvSpPr>
          <p:nvPr/>
        </p:nvSpPr>
        <p:spPr>
          <a:xfrm>
            <a:off x="454536" y="365126"/>
            <a:ext cx="10899264" cy="673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Die Tests und die Folgen</a:t>
            </a:r>
          </a:p>
        </p:txBody>
      </p:sp>
    </p:spTree>
    <p:extLst>
      <p:ext uri="{BB962C8B-B14F-4D97-AF65-F5344CB8AC3E}">
        <p14:creationId xmlns:p14="http://schemas.microsoft.com/office/powerpoint/2010/main" val="162337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AD851AD-B67E-4E6B-8F6E-E30DFBC15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7">
            <a:extLst>
              <a:ext uri="{FF2B5EF4-FFF2-40B4-BE49-F238E27FC236}">
                <a16:creationId xmlns:a16="http://schemas.microsoft.com/office/drawing/2014/main" id="{79BD3E40-C6C4-4A61-ADE5-FC041A2E2B3D}"/>
              </a:ext>
            </a:extLst>
          </p:cNvPr>
          <p:cNvSpPr txBox="1">
            <a:spLocks/>
          </p:cNvSpPr>
          <p:nvPr/>
        </p:nvSpPr>
        <p:spPr>
          <a:xfrm>
            <a:off x="2686050" y="511176"/>
            <a:ext cx="6718300" cy="6731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Präsentationstrailer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32E75CB-12C9-4A78-968B-1412EF2E9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88" y="2064769"/>
            <a:ext cx="7548623" cy="4428105"/>
          </a:xfrm>
          <a:prstGeom prst="rect">
            <a:avLst/>
          </a:prstGeom>
        </p:spPr>
      </p:pic>
      <p:pic>
        <p:nvPicPr>
          <p:cNvPr id="10" name="Trailer Hanged Stan">
            <a:hlinkClick r:id="" action="ppaction://media"/>
            <a:extLst>
              <a:ext uri="{FF2B5EF4-FFF2-40B4-BE49-F238E27FC236}">
                <a16:creationId xmlns:a16="http://schemas.microsoft.com/office/drawing/2014/main" id="{7B6CA710-D1DA-49DF-98AC-55405116D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2053" y="2659904"/>
            <a:ext cx="5607894" cy="31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D9F66A4-F57E-4514-97F7-5EC08082D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E89D3-8ED0-4165-9C43-E52D7D2F3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73" y="1825626"/>
            <a:ext cx="2889737" cy="30371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400" dirty="0"/>
              <a:t>Funktion: Weitere Lernlevel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92985-8D9C-4710-A744-87099A8D2CAC}"/>
              </a:ext>
            </a:extLst>
          </p:cNvPr>
          <p:cNvSpPr txBox="1">
            <a:spLocks/>
          </p:cNvSpPr>
          <p:nvPr/>
        </p:nvSpPr>
        <p:spPr>
          <a:xfrm>
            <a:off x="4043332" y="1825626"/>
            <a:ext cx="3690454" cy="30371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Funktion: Beschleunigung</a:t>
            </a:r>
          </a:p>
        </p:txBody>
      </p:sp>
      <p:sp>
        <p:nvSpPr>
          <p:cNvPr id="10" name="Titel 7">
            <a:extLst>
              <a:ext uri="{FF2B5EF4-FFF2-40B4-BE49-F238E27FC236}">
                <a16:creationId xmlns:a16="http://schemas.microsoft.com/office/drawing/2014/main" id="{BAE6E4EB-A044-43A7-931F-886F83CAA022}"/>
              </a:ext>
            </a:extLst>
          </p:cNvPr>
          <p:cNvSpPr txBox="1">
            <a:spLocks/>
          </p:cNvSpPr>
          <p:nvPr/>
        </p:nvSpPr>
        <p:spPr>
          <a:xfrm>
            <a:off x="454536" y="365126"/>
            <a:ext cx="10899264" cy="673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Ausblicke </a:t>
            </a:r>
            <a:r>
              <a:rPr lang="de-DE" sz="3100" dirty="0"/>
              <a:t>&gt; Viele Möglichkeiten tun sich auf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10FE96-C428-402B-9831-2FBA3355B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2426132"/>
            <a:ext cx="3073532" cy="180296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8C378B7-C1B6-4001-9CCD-051DCF4824E3}"/>
              </a:ext>
            </a:extLst>
          </p:cNvPr>
          <p:cNvSpPr/>
          <p:nvPr/>
        </p:nvSpPr>
        <p:spPr>
          <a:xfrm>
            <a:off x="1020029" y="2870080"/>
            <a:ext cx="1582797" cy="11028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9034F29-8E36-424E-A9D9-92AD55737E0E}"/>
              </a:ext>
            </a:extLst>
          </p:cNvPr>
          <p:cNvSpPr/>
          <p:nvPr/>
        </p:nvSpPr>
        <p:spPr>
          <a:xfrm>
            <a:off x="1115646" y="2781220"/>
            <a:ext cx="1582797" cy="11028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C794134-8077-48E5-ACBF-855F5C76E3B4}"/>
              </a:ext>
            </a:extLst>
          </p:cNvPr>
          <p:cNvSpPr/>
          <p:nvPr/>
        </p:nvSpPr>
        <p:spPr>
          <a:xfrm>
            <a:off x="1230479" y="2692360"/>
            <a:ext cx="1582797" cy="11028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5EFEB9D-8FB3-4C2E-A418-DB9672F17D35}"/>
              </a:ext>
            </a:extLst>
          </p:cNvPr>
          <p:cNvSpPr/>
          <p:nvPr/>
        </p:nvSpPr>
        <p:spPr>
          <a:xfrm>
            <a:off x="1396176" y="2603500"/>
            <a:ext cx="1582797" cy="110288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Level 8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4E11A6A-562E-4FB6-BCCD-0DB3758A3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333" y="2426132"/>
            <a:ext cx="3690454" cy="1280248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C9E0B6F-5F1A-4483-A39F-A7AE38CE9A78}"/>
              </a:ext>
            </a:extLst>
          </p:cNvPr>
          <p:cNvSpPr txBox="1">
            <a:spLocks/>
          </p:cNvSpPr>
          <p:nvPr/>
        </p:nvSpPr>
        <p:spPr>
          <a:xfrm>
            <a:off x="8297393" y="1825626"/>
            <a:ext cx="3056407" cy="30371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/>
              <a:t>Funktion: Kämpfen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DD764F8-0A2A-43F9-A9EE-17639095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394" y="2429079"/>
            <a:ext cx="3059182" cy="14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5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26937BA-1883-4AAB-81EC-769EC9C16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08C5A-99F9-443F-973A-8DCDACAB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1" y="1321792"/>
            <a:ext cx="5708139" cy="525264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7BE13AF8-1C97-4FDD-9FEC-498699D08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6"/>
            <a:ext cx="6336323" cy="673100"/>
          </a:xfr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de-DE" dirty="0"/>
              <a:t>Projektauftrag</a:t>
            </a:r>
          </a:p>
        </p:txBody>
      </p:sp>
      <p:sp>
        <p:nvSpPr>
          <p:cNvPr id="6" name="Titel 7">
            <a:extLst>
              <a:ext uri="{FF2B5EF4-FFF2-40B4-BE49-F238E27FC236}">
                <a16:creationId xmlns:a16="http://schemas.microsoft.com/office/drawing/2014/main" id="{88B80EA8-2826-46BB-9CF7-CC71971D8E00}"/>
              </a:ext>
            </a:extLst>
          </p:cNvPr>
          <p:cNvSpPr txBox="1">
            <a:spLocks/>
          </p:cNvSpPr>
          <p:nvPr/>
        </p:nvSpPr>
        <p:spPr>
          <a:xfrm>
            <a:off x="336161" y="365126"/>
            <a:ext cx="11478759" cy="673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Projektauftrag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91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26937BA-1883-4AAB-81EC-769EC9C16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0E490BD-47E4-499B-AB06-260F8A4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4" y="2656387"/>
            <a:ext cx="5255669" cy="393293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1D7B99-253B-4FA6-9E44-CD264D32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51" y="1828800"/>
            <a:ext cx="1802499" cy="19109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C65821-B6C1-4840-B23C-D7EA54AD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856" y="1823871"/>
            <a:ext cx="2083565" cy="19159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BB97D7-E6B8-46C9-8DA8-F68885BA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573" y="365125"/>
            <a:ext cx="2980848" cy="843418"/>
          </a:xfrm>
          <a:prstGeom prst="rect">
            <a:avLst/>
          </a:prstGeom>
        </p:spPr>
      </p:pic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90487FC3-76AD-4D0C-9E20-3B3E50E30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403899"/>
              </p:ext>
            </p:extLst>
          </p:nvPr>
        </p:nvGraphicFramePr>
        <p:xfrm>
          <a:off x="6226020" y="4355121"/>
          <a:ext cx="5332401" cy="223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142">
                  <a:extLst>
                    <a:ext uri="{9D8B030D-6E8A-4147-A177-3AD203B41FA5}">
                      <a16:colId xmlns:a16="http://schemas.microsoft.com/office/drawing/2014/main" val="224377717"/>
                    </a:ext>
                  </a:extLst>
                </a:gridCol>
                <a:gridCol w="2802143">
                  <a:extLst>
                    <a:ext uri="{9D8B030D-6E8A-4147-A177-3AD203B41FA5}">
                      <a16:colId xmlns:a16="http://schemas.microsoft.com/office/drawing/2014/main" val="2087774634"/>
                    </a:ext>
                  </a:extLst>
                </a:gridCol>
                <a:gridCol w="1189116">
                  <a:extLst>
                    <a:ext uri="{9D8B030D-6E8A-4147-A177-3AD203B41FA5}">
                      <a16:colId xmlns:a16="http://schemas.microsoft.com/office/drawing/2014/main" val="892439004"/>
                    </a:ext>
                  </a:extLst>
                </a:gridCol>
              </a:tblGrid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Anforderung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Teamidee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Teammitglied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685233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2 Tasten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Tastatur (E und Q) vorher Maustasten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Erik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913659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Spielerfigur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Bücherwurm Stanley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561083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Standort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Bibliothek und erster Labyrinthentwurf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404770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Game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Stanleys Abenteuer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Lefti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697512"/>
                  </a:ext>
                </a:extLst>
              </a:tr>
              <a:tr h="310162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Objekte im Spiel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Schleuder, Loch, Erste Gegner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Frank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436237"/>
                  </a:ext>
                </a:extLst>
              </a:tr>
              <a:tr h="373227"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Musik im Spiel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Zu Objekten und Story passend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tx1"/>
                          </a:solidFill>
                          <a:latin typeface="+mj-lt"/>
                        </a:rPr>
                        <a:t>Niran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183257"/>
                  </a:ext>
                </a:extLst>
              </a:tr>
            </a:tbl>
          </a:graphicData>
        </a:graphic>
      </p:graphicFrame>
      <p:sp>
        <p:nvSpPr>
          <p:cNvPr id="12" name="Titel 7">
            <a:extLst>
              <a:ext uri="{FF2B5EF4-FFF2-40B4-BE49-F238E27FC236}">
                <a16:creationId xmlns:a16="http://schemas.microsoft.com/office/drawing/2014/main" id="{5D55F2FF-8C04-43ED-A07C-8077BB260B4A}"/>
              </a:ext>
            </a:extLst>
          </p:cNvPr>
          <p:cNvSpPr txBox="1">
            <a:spLocks/>
          </p:cNvSpPr>
          <p:nvPr/>
        </p:nvSpPr>
        <p:spPr>
          <a:xfrm>
            <a:off x="336161" y="365125"/>
            <a:ext cx="5255667" cy="10032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Projektmanagement </a:t>
            </a:r>
            <a:br>
              <a:rPr lang="de-DE" dirty="0"/>
            </a:br>
            <a:r>
              <a:rPr lang="de-DE" sz="3200" dirty="0"/>
              <a:t>Analyse und Definition</a:t>
            </a:r>
          </a:p>
        </p:txBody>
      </p:sp>
    </p:spTree>
    <p:extLst>
      <p:ext uri="{BB962C8B-B14F-4D97-AF65-F5344CB8AC3E}">
        <p14:creationId xmlns:p14="http://schemas.microsoft.com/office/powerpoint/2010/main" val="170954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D8FC1B-A0DB-4790-A3CB-18B67ECD5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CFEC7-F976-4C1A-B674-62EAAACF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4506" y="3823328"/>
            <a:ext cx="2730415" cy="2532152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Design</a:t>
            </a:r>
          </a:p>
          <a:p>
            <a:pPr marL="0" indent="0" algn="ctr"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Konzeption von Spielwelt, Regeln und Charaktere im 2-D Videospiel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Qualitätssicherung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F9BE2BB-034E-4120-B623-061B9A4105D6}"/>
              </a:ext>
            </a:extLst>
          </p:cNvPr>
          <p:cNvSpPr txBox="1">
            <a:spLocks/>
          </p:cNvSpPr>
          <p:nvPr/>
        </p:nvSpPr>
        <p:spPr>
          <a:xfrm>
            <a:off x="6171584" y="3823328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Programming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Erik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Programmierung des 2D-Videospiel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41F5F30-33E8-4CF7-9769-FE87988924B1}"/>
              </a:ext>
            </a:extLst>
          </p:cNvPr>
          <p:cNvSpPr txBox="1">
            <a:spLocks/>
          </p:cNvSpPr>
          <p:nvPr/>
        </p:nvSpPr>
        <p:spPr>
          <a:xfrm>
            <a:off x="336163" y="3829283"/>
            <a:ext cx="2666472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Art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Lefti und Tony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Künstlerische Ausrichtung und Animationen im 2-D Videospiel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999DDA8-D4A7-4122-8C8F-AF000EA17AC9}"/>
              </a:ext>
            </a:extLst>
          </p:cNvPr>
          <p:cNvSpPr txBox="1">
            <a:spLocks/>
          </p:cNvSpPr>
          <p:nvPr/>
        </p:nvSpPr>
        <p:spPr>
          <a:xfrm>
            <a:off x="3124122" y="3829283"/>
            <a:ext cx="2724016" cy="25321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  <a:effectLst>
            <a:innerShdw blurRad="241300">
              <a:prstClr val="black"/>
            </a:inn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Sound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Niran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Erstellung aller Musikstücke im 2D-Videospiel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BB6E37E-60C8-419C-8B5F-E4E43F3B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7" y="2190577"/>
            <a:ext cx="1238423" cy="1238423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196CAE8-5983-4A2B-8B4C-3F7849EAC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18" y="2189079"/>
            <a:ext cx="1241417" cy="1241417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7868AAE-7141-4117-AC96-9202C32DF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08" y="2187584"/>
            <a:ext cx="1304019" cy="1235386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sp>
        <p:nvSpPr>
          <p:cNvPr id="13" name="Titel 7">
            <a:extLst>
              <a:ext uri="{FF2B5EF4-FFF2-40B4-BE49-F238E27FC236}">
                <a16:creationId xmlns:a16="http://schemas.microsoft.com/office/drawing/2014/main" id="{683C62DE-F7B0-4494-8F8C-040446049D03}"/>
              </a:ext>
            </a:extLst>
          </p:cNvPr>
          <p:cNvSpPr txBox="1">
            <a:spLocks/>
          </p:cNvSpPr>
          <p:nvPr/>
        </p:nvSpPr>
        <p:spPr>
          <a:xfrm>
            <a:off x="336161" y="365126"/>
            <a:ext cx="11478760" cy="673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Team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2CE70C-2A49-46AE-B0E8-2F3EB55A6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11" y="2192073"/>
            <a:ext cx="1304018" cy="1238423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6DDB1B4-D2F9-47A0-A27F-783B8E3FF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704" y="2187584"/>
            <a:ext cx="1304018" cy="1235385"/>
          </a:xfrm>
          <a:prstGeom prst="rect">
            <a:avLst/>
          </a:prstGeom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27000" h="127000" prst="relaxedInset"/>
          </a:sp3d>
        </p:spPr>
      </p:pic>
    </p:spTree>
    <p:extLst>
      <p:ext uri="{BB962C8B-B14F-4D97-AF65-F5344CB8AC3E}">
        <p14:creationId xmlns:p14="http://schemas.microsoft.com/office/powerpoint/2010/main" val="257562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9091A92-3007-4890-A4A5-88D652EF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91947CC-4B65-4333-AA49-B717DCD9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2751" y="1383303"/>
            <a:ext cx="4364714" cy="531177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01B353-7010-4A4D-8BCD-6D21E5C4D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36" y="4067174"/>
            <a:ext cx="5145790" cy="26098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7FD4BD4-3E6D-4C32-9F2D-D75076A39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32582" y="1813236"/>
            <a:ext cx="943085" cy="28982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177125-5272-4F58-965E-3BE31E0DD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2" y="1630984"/>
            <a:ext cx="2271616" cy="22815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8A46C2-2D99-4FF6-96D2-BCCB642A6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672550" y="2055813"/>
            <a:ext cx="2192902" cy="218657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F987CC6-E394-4851-A136-5C0AD4CF8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3403" y="1222592"/>
            <a:ext cx="245990" cy="2223950"/>
          </a:xfrm>
          <a:prstGeom prst="rect">
            <a:avLst/>
          </a:prstGeom>
        </p:spPr>
      </p:pic>
      <p:sp>
        <p:nvSpPr>
          <p:cNvPr id="10" name="Titel 7">
            <a:extLst>
              <a:ext uri="{FF2B5EF4-FFF2-40B4-BE49-F238E27FC236}">
                <a16:creationId xmlns:a16="http://schemas.microsoft.com/office/drawing/2014/main" id="{CE2EA209-6A3A-4417-A34B-449FA2B4F1D2}"/>
              </a:ext>
            </a:extLst>
          </p:cNvPr>
          <p:cNvSpPr txBox="1">
            <a:spLocks/>
          </p:cNvSpPr>
          <p:nvPr/>
        </p:nvSpPr>
        <p:spPr>
          <a:xfrm>
            <a:off x="336160" y="365127"/>
            <a:ext cx="5601515" cy="990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100" dirty="0"/>
              <a:t>Game Programmierung</a:t>
            </a:r>
            <a:br>
              <a:rPr lang="de-DE" dirty="0"/>
            </a:br>
            <a:r>
              <a:rPr lang="de-DE" sz="3000" dirty="0"/>
              <a:t>Entwurf und Planung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158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CB26FAD8-FEE0-46E6-90E7-C944F9C8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0" y="1931995"/>
            <a:ext cx="4666318" cy="227170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60" y="365125"/>
            <a:ext cx="5289940" cy="1325563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Design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23A3231-3315-4F73-9CF5-676E8233E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713" y="685800"/>
            <a:ext cx="614600" cy="47802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67C998F-5D59-4FD5-84F1-CE4F6C201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713" y="685800"/>
            <a:ext cx="614600" cy="47802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0BB24A2-A84E-4B53-BF0A-B2DE0C7BC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713" y="685800"/>
            <a:ext cx="594383" cy="4780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6E66C3-DAD8-487F-9ACF-836549970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8671" y="1932179"/>
            <a:ext cx="1938879" cy="40525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1A83D1-A6F7-4716-A156-CE35672D98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1931995"/>
            <a:ext cx="4666318" cy="227170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E0F2A2-A7E1-4749-A6BE-870A20CA9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0" y="4284355"/>
            <a:ext cx="4666318" cy="226776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22" y="4280411"/>
            <a:ext cx="4666318" cy="227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C161D0A-8F03-4CCF-B245-4261A764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8103C62-894B-425B-8379-6F22357B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39" y="2406878"/>
            <a:ext cx="5755689" cy="7867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088A3D3-18F6-4C24-B500-70F2BA9C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0" y="4007204"/>
            <a:ext cx="5755689" cy="9092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C5D8834-DC37-4078-8024-DA5CD98D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40" y="5731455"/>
            <a:ext cx="5755688" cy="9400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1F6F33C-B976-47DE-9C85-C1F1E5BA9D5E}"/>
              </a:ext>
            </a:extLst>
          </p:cNvPr>
          <p:cNvSpPr txBox="1"/>
          <p:nvPr/>
        </p:nvSpPr>
        <p:spPr>
          <a:xfrm>
            <a:off x="6006640" y="1892380"/>
            <a:ext cx="5755689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/>
              <a:t>Erste Version: Erik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6BAAAB-1090-4969-B23F-07B911C0F98C}"/>
              </a:ext>
            </a:extLst>
          </p:cNvPr>
          <p:cNvSpPr txBox="1"/>
          <p:nvPr/>
        </p:nvSpPr>
        <p:spPr>
          <a:xfrm>
            <a:off x="6006639" y="3500729"/>
            <a:ext cx="5755689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/>
              <a:t>Zweite Version: Lefti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3AFB7E-AA19-4380-A52D-2BCF32D69F52}"/>
              </a:ext>
            </a:extLst>
          </p:cNvPr>
          <p:cNvSpPr txBox="1"/>
          <p:nvPr/>
        </p:nvSpPr>
        <p:spPr>
          <a:xfrm>
            <a:off x="6006639" y="5226457"/>
            <a:ext cx="5755689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b="1" dirty="0"/>
              <a:t>Dritte Version: Tony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8AD990C-CD84-4ADD-87C0-430BE83B2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3" y="3833119"/>
            <a:ext cx="1234546" cy="116476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3796E6E-3BC7-493B-8BDF-70DB4541F949}"/>
              </a:ext>
            </a:extLst>
          </p:cNvPr>
          <p:cNvSpPr txBox="1"/>
          <p:nvPr/>
        </p:nvSpPr>
        <p:spPr>
          <a:xfrm>
            <a:off x="488272" y="1892380"/>
            <a:ext cx="1245277" cy="184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600" b="1" dirty="0"/>
              <a:t>Erste Version Gegner: Tony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23601DA-706E-4BC2-9AFE-E5D45F842AD0}"/>
              </a:ext>
            </a:extLst>
          </p:cNvPr>
          <p:cNvSpPr txBox="1"/>
          <p:nvPr/>
        </p:nvSpPr>
        <p:spPr>
          <a:xfrm>
            <a:off x="2629272" y="1892380"/>
            <a:ext cx="1542678" cy="2000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700" b="1" dirty="0"/>
              <a:t>Erste Version Schlösser: Lefti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79CF1D-771E-4584-82A4-F04451977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272" y="2224042"/>
            <a:ext cx="1542678" cy="1167899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C609BC8-5687-4BB2-B362-B2DDFCCDDB46}"/>
              </a:ext>
            </a:extLst>
          </p:cNvPr>
          <p:cNvSpPr txBox="1"/>
          <p:nvPr/>
        </p:nvSpPr>
        <p:spPr>
          <a:xfrm>
            <a:off x="474121" y="3523548"/>
            <a:ext cx="1245276" cy="184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600" b="1" dirty="0"/>
              <a:t>Zweite Version Gegner: Lefti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59FC86A-9D8A-4DF6-AC8C-3E6CAC46F213}"/>
              </a:ext>
            </a:extLst>
          </p:cNvPr>
          <p:cNvSpPr txBox="1"/>
          <p:nvPr/>
        </p:nvSpPr>
        <p:spPr>
          <a:xfrm>
            <a:off x="2629270" y="3523548"/>
            <a:ext cx="1542680" cy="2000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700" b="1" dirty="0"/>
              <a:t>Zweite Version Schlösser: Tony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7FD08696-D37A-4DAD-8621-76C213640F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70" y="3855210"/>
            <a:ext cx="1542679" cy="114951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4684D182-26E3-4160-8909-979CE36600B3}"/>
              </a:ext>
            </a:extLst>
          </p:cNvPr>
          <p:cNvSpPr txBox="1"/>
          <p:nvPr/>
        </p:nvSpPr>
        <p:spPr>
          <a:xfrm>
            <a:off x="2629271" y="5136331"/>
            <a:ext cx="1542677" cy="20005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700" b="1" dirty="0"/>
              <a:t>Dritte Version Schlösser: Tony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B91D120-8D8B-45E2-918F-4CEBE2A00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9270" y="5420546"/>
            <a:ext cx="1542676" cy="1353294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7173BA47-BBA0-461A-8139-246842C0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31" y="353585"/>
            <a:ext cx="5155142" cy="1325563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Art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6F638D-32E4-49D1-908A-361FB2AE9B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273" y="2241889"/>
            <a:ext cx="1245276" cy="1164766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7D280D33-AE29-43EE-A0D1-7AC13CC517B4}"/>
              </a:ext>
            </a:extLst>
          </p:cNvPr>
          <p:cNvSpPr txBox="1"/>
          <p:nvPr/>
        </p:nvSpPr>
        <p:spPr>
          <a:xfrm>
            <a:off x="488273" y="5110776"/>
            <a:ext cx="1231124" cy="184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600" b="1" dirty="0"/>
              <a:t>Dritte Version Gegner: Niran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75D9D0E-1D3C-4E03-8B37-7EB8F65300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02" y="5467993"/>
            <a:ext cx="1220395" cy="11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4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2313925-DF5D-46FD-90E1-0D43D1F4A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04CEA883-AC86-467A-B0A2-4245481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36" y="365125"/>
            <a:ext cx="5155142" cy="1325563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de-DE" dirty="0"/>
              <a:t>Game Sound</a:t>
            </a:r>
            <a:br>
              <a:rPr lang="de-DE" dirty="0"/>
            </a:br>
            <a:r>
              <a:rPr lang="de-DE" sz="3000" dirty="0"/>
              <a:t>Entwurf und Planung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204941-6872-414C-9718-A37787E5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36" y="5139461"/>
            <a:ext cx="5091608" cy="5951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BCD7E26-B7E2-4778-B68F-C3D4F7628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36" y="1918364"/>
            <a:ext cx="3000794" cy="15432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BD62E35-FB59-4D98-9323-D9A6EB485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6" y="3575754"/>
            <a:ext cx="1397178" cy="13971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07D2B90-0CD6-488E-AFE4-D0448B76A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00" y="3575753"/>
            <a:ext cx="1783883" cy="133791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8D30809-A978-422E-B479-31CA887C3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45" y="3639432"/>
            <a:ext cx="4546455" cy="2667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B6F6CEF-CFD9-4416-9BAB-2DDEFB27C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2694" y="1206454"/>
            <a:ext cx="2471106" cy="18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253F1D-CC80-4575-9556-E8CBDE72C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7A841-540B-43BC-9BB1-470BCFBF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255" y="198483"/>
            <a:ext cx="3141211" cy="17466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39BD88-3EF6-46B1-AFE4-2EC1FFF2E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0789" y="1821810"/>
            <a:ext cx="3141211" cy="1771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6F17599-DEED-437F-AA66-F6B7DAE2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0758" y="3514265"/>
            <a:ext cx="3137708" cy="17719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9B4BBC-0762-4282-A86B-898B5707A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4292" y="5098539"/>
            <a:ext cx="3137708" cy="1741619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6C845EC5-5A1F-492D-B906-D7B45EF55A0C}"/>
              </a:ext>
            </a:extLst>
          </p:cNvPr>
          <p:cNvSpPr txBox="1">
            <a:spLocks/>
          </p:cNvSpPr>
          <p:nvPr/>
        </p:nvSpPr>
        <p:spPr>
          <a:xfrm>
            <a:off x="336160" y="409042"/>
            <a:ext cx="5641465" cy="13255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Game Programmierung</a:t>
            </a:r>
            <a:br>
              <a:rPr lang="de-DE" dirty="0"/>
            </a:br>
            <a:r>
              <a:rPr lang="de-DE" sz="3200" dirty="0"/>
              <a:t>Implementierung und Durchführung</a:t>
            </a:r>
            <a:endParaRPr lang="de-DE" sz="3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2C5404-7089-4941-AC73-9AFE644F6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9" y="1968752"/>
            <a:ext cx="5641465" cy="31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2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Breitbild</PresentationFormat>
  <Paragraphs>62</Paragraphs>
  <Slides>13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Symbol</vt:lpstr>
      <vt:lpstr>Times New Roman</vt:lpstr>
      <vt:lpstr>Office</vt:lpstr>
      <vt:lpstr>PowerPoint-Präsentation</vt:lpstr>
      <vt:lpstr>Projektauftrag</vt:lpstr>
      <vt:lpstr>PowerPoint-Präsentation</vt:lpstr>
      <vt:lpstr>PowerPoint-Präsentation</vt:lpstr>
      <vt:lpstr>PowerPoint-Präsentation</vt:lpstr>
      <vt:lpstr>Game Design Entwurf und Planung</vt:lpstr>
      <vt:lpstr>Game Art Entwurf und Planung</vt:lpstr>
      <vt:lpstr>Game Sound Entwurf und Planung</vt:lpstr>
      <vt:lpstr>PowerPoint-Präsentation</vt:lpstr>
      <vt:lpstr>Testentwurf und die Ergebnisse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Frank-Peter Scheuer</dc:creator>
  <cp:lastModifiedBy>Frank-Peter Scheuer</cp:lastModifiedBy>
  <cp:revision>51</cp:revision>
  <dcterms:created xsi:type="dcterms:W3CDTF">2025-01-20T13:47:07Z</dcterms:created>
  <dcterms:modified xsi:type="dcterms:W3CDTF">2025-01-22T16:37:39Z</dcterms:modified>
</cp:coreProperties>
</file>